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oticias.universia.es/ciencia-tecnologia/noticia/2017/12/19/1156955/ventajas-desventajas-tecnologia.html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46A87-C48B-984A-AF35-1E2D5DC33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Beneficios y perjuicios de las nuevas tecnologías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DBC7F-CFF3-564E-8004-2E6070DE19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3FE62AE-6473-C949-9ADB-FF86CE89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17" y="3691954"/>
            <a:ext cx="3801166" cy="285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9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3514-5F3F-B149-81FD-9896E067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F198E-4711-0947-B7EB-347815C9A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Beneficios de las nuevas tecnologías</a:t>
            </a:r>
          </a:p>
          <a:p>
            <a:r>
              <a:rPr lang="es-ES"/>
              <a:t>Perjuicios de las nuevas tecnologías</a:t>
            </a:r>
          </a:p>
          <a:p>
            <a:r>
              <a:rPr lang="es-ES"/>
              <a:t>Biblogafiá</a:t>
            </a:r>
          </a:p>
        </p:txBody>
      </p:sp>
    </p:spTree>
    <p:extLst>
      <p:ext uri="{BB962C8B-B14F-4D97-AF65-F5344CB8AC3E}">
        <p14:creationId xmlns:p14="http://schemas.microsoft.com/office/powerpoint/2010/main" val="182551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F07FB-813B-DD4A-A849-B30F7E8F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Beneficios de las nuevas tecnologías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A6AFB58-3F43-334D-A695-D45ABEACE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81" y="2418385"/>
            <a:ext cx="2613642" cy="186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61144812-65D7-E941-B69C-6A2E8C0A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60" y="2251913"/>
            <a:ext cx="3098879" cy="235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850C5214-A23B-CC4C-A49E-F0AA12D45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1" y="4310046"/>
            <a:ext cx="3719194" cy="213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925BD55B-9338-E646-B2C5-E95CB9A67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31" y="4724863"/>
            <a:ext cx="3339798" cy="1879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0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1AA9B-5862-3F4F-BD79-0FB8E4CA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Perjuicios de las nuevas tecnologías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C1AD646-FBFD-7743-81FC-38239EE52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26" y="2312242"/>
            <a:ext cx="4544944" cy="269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EA16BCE-DA77-914E-BD6C-DB6CE88A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928" y="2400720"/>
            <a:ext cx="5899593" cy="3318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82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3153B-D802-F548-9F8A-CF6C0F77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Biblografía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FCB78F-8402-804F-9221-96F51C19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626" y="1834304"/>
            <a:ext cx="9603275" cy="3450613"/>
          </a:xfrm>
        </p:spPr>
        <p:txBody>
          <a:bodyPr/>
          <a:lstStyle/>
          <a:p>
            <a:r>
              <a:rPr lang="es-E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http://noticias.universia.es/ciencia-tecnologia/noticia/2017/12/19/1156955/ventajas-desventajas-tecnologia.html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9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E57E4-27A2-2846-948C-3DE9D537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Gracias por atender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4A84F70-CE15-454A-B6EC-F339DC1DF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271" y="2180325"/>
            <a:ext cx="6117458" cy="4060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69704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Galería</vt:lpstr>
      <vt:lpstr>Beneficios y perjuicios de las nuevas tecnologías</vt:lpstr>
      <vt:lpstr>Índice</vt:lpstr>
      <vt:lpstr>Beneficios de las nuevas tecnologías</vt:lpstr>
      <vt:lpstr>Perjuicios de las nuevas tecnologías</vt:lpstr>
      <vt:lpstr>Biblografía</vt:lpstr>
      <vt:lpstr>Gracias por atender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Beneficios y perjuicios de las nuevas tecnologías</dc:title>
  <dc:creator>zero mlg</dc:creator>
  <cp:lastModifiedBy>zero mlg</cp:lastModifiedBy>
  <cp:revision>2</cp:revision>
  <dcterms:created xsi:type="dcterms:W3CDTF">2019-03-10T11:12:43Z</dcterms:created>
  <dcterms:modified xsi:type="dcterms:W3CDTF">2019-03-10T11:35:09Z</dcterms:modified>
</cp:coreProperties>
</file>