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8"/>
  </p:notesMasterIdLst>
  <p:sldIdLst>
    <p:sldId id="551" r:id="rId2"/>
    <p:sldId id="572" r:id="rId3"/>
    <p:sldId id="573" r:id="rId4"/>
    <p:sldId id="575" r:id="rId5"/>
    <p:sldId id="574" r:id="rId6"/>
    <p:sldId id="570" r:id="rId7"/>
  </p:sldIdLst>
  <p:sldSz cx="9906000" cy="6858000" type="A4"/>
  <p:notesSz cx="6797675" cy="9926638"/>
  <p:defaultTextStyle>
    <a:defPPr>
      <a:defRPr lang="es-ES"/>
    </a:defPPr>
    <a:lvl1pPr marL="0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372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743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115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487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1859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230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4602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0974" algn="l" defTabSz="107274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isco Jimenez del Pino" initials="FJd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6600"/>
    <a:srgbClr val="003300"/>
    <a:srgbClr val="FFFF99"/>
    <a:srgbClr val="008000"/>
    <a:srgbClr val="CC9900"/>
    <a:srgbClr val="0066FF"/>
    <a:srgbClr val="FFCC00"/>
    <a:srgbClr val="FFCC66"/>
    <a:srgbClr val="CC66FF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2754" autoAdjust="0"/>
  </p:normalViewPr>
  <p:slideViewPr>
    <p:cSldViewPr>
      <p:cViewPr varScale="1">
        <p:scale>
          <a:sx n="81" d="100"/>
          <a:sy n="81" d="100"/>
        </p:scale>
        <p:origin x="-1188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65D8F-7EAE-41D3-BB0E-627B2382DC7D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0F55B-706C-4C7B-B021-9D4285FCC2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372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743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115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487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1859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230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4602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0974" algn="l" defTabSz="107274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1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4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0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7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1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18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2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46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0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372" indent="0">
              <a:buNone/>
              <a:defRPr sz="2300" b="1"/>
            </a:lvl2pPr>
            <a:lvl3pPr marL="1072743" indent="0">
              <a:buNone/>
              <a:defRPr sz="2100" b="1"/>
            </a:lvl3pPr>
            <a:lvl4pPr marL="1609115" indent="0">
              <a:buNone/>
              <a:defRPr sz="1900" b="1"/>
            </a:lvl4pPr>
            <a:lvl5pPr marL="2145487" indent="0">
              <a:buNone/>
              <a:defRPr sz="1900" b="1"/>
            </a:lvl5pPr>
            <a:lvl6pPr marL="2681859" indent="0">
              <a:buNone/>
              <a:defRPr sz="1900" b="1"/>
            </a:lvl6pPr>
            <a:lvl7pPr marL="3218230" indent="0">
              <a:buNone/>
              <a:defRPr sz="1900" b="1"/>
            </a:lvl7pPr>
            <a:lvl8pPr marL="3754602" indent="0">
              <a:buNone/>
              <a:defRPr sz="1900" b="1"/>
            </a:lvl8pPr>
            <a:lvl9pPr marL="4290974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372" indent="0">
              <a:buNone/>
              <a:defRPr sz="2300" b="1"/>
            </a:lvl2pPr>
            <a:lvl3pPr marL="1072743" indent="0">
              <a:buNone/>
              <a:defRPr sz="2100" b="1"/>
            </a:lvl3pPr>
            <a:lvl4pPr marL="1609115" indent="0">
              <a:buNone/>
              <a:defRPr sz="1900" b="1"/>
            </a:lvl4pPr>
            <a:lvl5pPr marL="2145487" indent="0">
              <a:buNone/>
              <a:defRPr sz="1900" b="1"/>
            </a:lvl5pPr>
            <a:lvl6pPr marL="2681859" indent="0">
              <a:buNone/>
              <a:defRPr sz="1900" b="1"/>
            </a:lvl6pPr>
            <a:lvl7pPr marL="3218230" indent="0">
              <a:buNone/>
              <a:defRPr sz="1900" b="1"/>
            </a:lvl7pPr>
            <a:lvl8pPr marL="3754602" indent="0">
              <a:buNone/>
              <a:defRPr sz="1900" b="1"/>
            </a:lvl8pPr>
            <a:lvl9pPr marL="4290974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3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372" indent="0">
              <a:buNone/>
              <a:defRPr sz="1400"/>
            </a:lvl2pPr>
            <a:lvl3pPr marL="1072743" indent="0">
              <a:buNone/>
              <a:defRPr sz="1200"/>
            </a:lvl3pPr>
            <a:lvl4pPr marL="1609115" indent="0">
              <a:buNone/>
              <a:defRPr sz="1100"/>
            </a:lvl4pPr>
            <a:lvl5pPr marL="2145487" indent="0">
              <a:buNone/>
              <a:defRPr sz="1100"/>
            </a:lvl5pPr>
            <a:lvl6pPr marL="2681859" indent="0">
              <a:buNone/>
              <a:defRPr sz="1100"/>
            </a:lvl6pPr>
            <a:lvl7pPr marL="3218230" indent="0">
              <a:buNone/>
              <a:defRPr sz="1100"/>
            </a:lvl7pPr>
            <a:lvl8pPr marL="3754602" indent="0">
              <a:buNone/>
              <a:defRPr sz="1100"/>
            </a:lvl8pPr>
            <a:lvl9pPr marL="4290974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372" indent="0">
              <a:buNone/>
              <a:defRPr sz="3300"/>
            </a:lvl2pPr>
            <a:lvl3pPr marL="1072743" indent="0">
              <a:buNone/>
              <a:defRPr sz="2800"/>
            </a:lvl3pPr>
            <a:lvl4pPr marL="1609115" indent="0">
              <a:buNone/>
              <a:defRPr sz="2300"/>
            </a:lvl4pPr>
            <a:lvl5pPr marL="2145487" indent="0">
              <a:buNone/>
              <a:defRPr sz="2300"/>
            </a:lvl5pPr>
            <a:lvl6pPr marL="2681859" indent="0">
              <a:buNone/>
              <a:defRPr sz="2300"/>
            </a:lvl6pPr>
            <a:lvl7pPr marL="3218230" indent="0">
              <a:buNone/>
              <a:defRPr sz="2300"/>
            </a:lvl7pPr>
            <a:lvl8pPr marL="3754602" indent="0">
              <a:buNone/>
              <a:defRPr sz="2300"/>
            </a:lvl8pPr>
            <a:lvl9pPr marL="429097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372" indent="0">
              <a:buNone/>
              <a:defRPr sz="1400"/>
            </a:lvl2pPr>
            <a:lvl3pPr marL="1072743" indent="0">
              <a:buNone/>
              <a:defRPr sz="1200"/>
            </a:lvl3pPr>
            <a:lvl4pPr marL="1609115" indent="0">
              <a:buNone/>
              <a:defRPr sz="1100"/>
            </a:lvl4pPr>
            <a:lvl5pPr marL="2145487" indent="0">
              <a:buNone/>
              <a:defRPr sz="1100"/>
            </a:lvl5pPr>
            <a:lvl6pPr marL="2681859" indent="0">
              <a:buNone/>
              <a:defRPr sz="1100"/>
            </a:lvl6pPr>
            <a:lvl7pPr marL="3218230" indent="0">
              <a:buNone/>
              <a:defRPr sz="1100"/>
            </a:lvl7pPr>
            <a:lvl8pPr marL="3754602" indent="0">
              <a:buNone/>
              <a:defRPr sz="1100"/>
            </a:lvl8pPr>
            <a:lvl9pPr marL="4290974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7275" tIns="53637" rIns="107275" bIns="5363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75" tIns="53637" rIns="107275" bIns="5363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7275" tIns="53637" rIns="107275" bIns="5363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F494-AC1C-447F-9BEE-F8966910A75B}" type="datetimeFigureOut">
              <a:rPr lang="es-ES" smtClean="0"/>
              <a:pPr/>
              <a:t>21/03/2021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07275" tIns="53637" rIns="107275" bIns="5363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7275" tIns="53637" rIns="107275" bIns="5363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5347C-57B6-4C92-B247-4F3B2F39A03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advClick="0" advTm="10000"/>
  <p:txStyles>
    <p:titleStyle>
      <a:lvl1pPr algn="ctr" defTabSz="1072743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279" indent="-402279" algn="l" defTabSz="1072743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604" indent="-335232" algn="l" defTabSz="1072743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0929" indent="-268186" algn="l" defTabSz="107274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301" indent="-268186" algn="l" defTabSz="107274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673" indent="-268186" algn="l" defTabSz="107274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045" indent="-268186" algn="l" defTabSz="107274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416" indent="-268186" algn="l" defTabSz="107274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2788" indent="-268186" algn="l" defTabSz="107274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160" indent="-268186" algn="l" defTabSz="107274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372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743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115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487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859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230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4602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0974" algn="l" defTabSz="10727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l Día Mundial de la Poesía en RNE y el Instituto Cervan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5999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Día Mundial de la Poesía | Noticias de Sierras Chic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5999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8553400" y="5301208"/>
            <a:ext cx="864096" cy="1061829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KEBRAN (ANDRÉS RAMÓN PÉREZ BLANCO): POESÍA PU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5999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 descr="10 poemas para celebrar el Día Mundial de la Poesía 20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4820" name="AutoShape 4" descr="10 poemas para celebrar el Día Mundial de la Poesía 20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4822" name="Picture 6" descr="10 poemas para celebrar el Día Mundial de la Poesía 2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5999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465168" y="6021288"/>
            <a:ext cx="2592288" cy="738664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Cómo medir un poema - ¡Fácil para estudiar!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5999" cy="685799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ía internacional de la Poesí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9567" y="0"/>
            <a:ext cx="10065568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4074</TotalTime>
  <Words>0</Words>
  <Application>Microsoft Office PowerPoint</Application>
  <PresentationFormat>A4 (210 x 297 mm)</PresentationFormat>
  <Paragraphs>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FranV</dc:creator>
  <cp:lastModifiedBy>Emma y Blanca</cp:lastModifiedBy>
  <cp:revision>578</cp:revision>
  <dcterms:created xsi:type="dcterms:W3CDTF">2011-08-29T18:25:09Z</dcterms:created>
  <dcterms:modified xsi:type="dcterms:W3CDTF">2021-03-21T19:24:14Z</dcterms:modified>
</cp:coreProperties>
</file>